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7" r:id="rId3"/>
    <p:sldId id="266" r:id="rId4"/>
    <p:sldId id="262" r:id="rId5"/>
    <p:sldId id="258" r:id="rId6"/>
    <p:sldId id="261" r:id="rId7"/>
    <p:sldId id="259" r:id="rId8"/>
    <p:sldId id="260" r:id="rId9"/>
    <p:sldId id="263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5F51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51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464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1918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928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8446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7086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2268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798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504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361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27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492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367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985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8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291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6111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Игра «Змейка»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Автор мастер-класса: Зотова Екатерина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387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Начало. Код</a:t>
            </a:r>
            <a:endParaRPr lang="ru-RU" dirty="0"/>
          </a:p>
        </p:txBody>
      </p:sp>
      <p:sp>
        <p:nvSpPr>
          <p:cNvPr id="6" name="Содержимое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9593" y="1666240"/>
            <a:ext cx="10136187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0880"/>
          </a:xfrm>
        </p:spPr>
        <p:txBody>
          <a:bodyPr/>
          <a:lstStyle/>
          <a:p>
            <a:r>
              <a:rPr lang="ru-RU" dirty="0" smtClean="0"/>
              <a:t>Змея. Движение</a:t>
            </a:r>
            <a:endParaRPr lang="ru-RU" dirty="0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rot="5400000">
            <a:off x="1745728" y="3913990"/>
            <a:ext cx="449072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/>
          <p:cNvCxnSpPr/>
          <p:nvPr/>
        </p:nvCxnSpPr>
        <p:spPr>
          <a:xfrm rot="5400000">
            <a:off x="3665968" y="3903830"/>
            <a:ext cx="449072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>
            <a:off x="2070847" y="3194218"/>
            <a:ext cx="55168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2070847" y="5083978"/>
            <a:ext cx="53543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Группа 22"/>
          <p:cNvGrpSpPr/>
          <p:nvPr/>
        </p:nvGrpSpPr>
        <p:grpSpPr>
          <a:xfrm>
            <a:off x="3838689" y="3060550"/>
            <a:ext cx="2072639" cy="2021840"/>
            <a:chOff x="6035041" y="2773680"/>
            <a:chExt cx="2072639" cy="2021840"/>
          </a:xfrm>
        </p:grpSpPr>
        <p:sp>
          <p:nvSpPr>
            <p:cNvPr id="4" name="Прямоугольник 3"/>
            <p:cNvSpPr/>
            <p:nvPr/>
          </p:nvSpPr>
          <p:spPr>
            <a:xfrm>
              <a:off x="6197600" y="2916925"/>
              <a:ext cx="1910080" cy="187859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Овал 21"/>
            <p:cNvSpPr/>
            <p:nvPr/>
          </p:nvSpPr>
          <p:spPr>
            <a:xfrm>
              <a:off x="6035041" y="2773680"/>
              <a:ext cx="299550" cy="2946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cxnSp>
        <p:nvCxnSpPr>
          <p:cNvPr id="5" name="Прямая со стрелкой 4"/>
          <p:cNvCxnSpPr/>
          <p:nvPr/>
        </p:nvCxnSpPr>
        <p:spPr>
          <a:xfrm>
            <a:off x="2069057" y="1398494"/>
            <a:ext cx="0" cy="49216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 стрелкой 8"/>
          <p:cNvCxnSpPr/>
          <p:nvPr/>
        </p:nvCxnSpPr>
        <p:spPr>
          <a:xfrm>
            <a:off x="2069057" y="1398494"/>
            <a:ext cx="55186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>
            <a:off x="5910534" y="1344705"/>
            <a:ext cx="0" cy="1434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3988464" y="1344705"/>
            <a:ext cx="0" cy="1434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1981202" y="3192630"/>
            <a:ext cx="152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/>
          <p:cNvCxnSpPr/>
          <p:nvPr/>
        </p:nvCxnSpPr>
        <p:spPr>
          <a:xfrm>
            <a:off x="1981202" y="5082390"/>
            <a:ext cx="152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138239" y="5713513"/>
            <a:ext cx="1606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(0, </a:t>
            </a:r>
            <a:r>
              <a:rPr lang="en-US" dirty="0" err="1" smtClean="0"/>
              <a:t>cell_size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28" name="TextBox 27"/>
          <p:cNvSpPr txBox="1"/>
          <p:nvPr/>
        </p:nvSpPr>
        <p:spPr>
          <a:xfrm>
            <a:off x="4138239" y="2043952"/>
            <a:ext cx="1606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(0, -с</a:t>
            </a:r>
            <a:r>
              <a:rPr lang="en-US" dirty="0" err="1" smtClean="0"/>
              <a:t>ell_size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34" name="TextBox 33"/>
          <p:cNvSpPr txBox="1"/>
          <p:nvPr/>
        </p:nvSpPr>
        <p:spPr>
          <a:xfrm>
            <a:off x="2250140" y="3845859"/>
            <a:ext cx="1750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(-</a:t>
            </a:r>
            <a:r>
              <a:rPr lang="en-US" dirty="0" err="1" smtClean="0"/>
              <a:t>cell_size</a:t>
            </a:r>
            <a:r>
              <a:rPr lang="en-US" dirty="0" smtClean="0"/>
              <a:t>, 0)</a:t>
            </a:r>
            <a:endParaRPr lang="ru-RU" dirty="0"/>
          </a:p>
        </p:txBody>
      </p:sp>
      <p:sp>
        <p:nvSpPr>
          <p:cNvPr id="35" name="TextBox 34"/>
          <p:cNvSpPr txBox="1"/>
          <p:nvPr/>
        </p:nvSpPr>
        <p:spPr>
          <a:xfrm>
            <a:off x="6158753" y="3845859"/>
            <a:ext cx="1524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cell_size</a:t>
            </a:r>
            <a:r>
              <a:rPr lang="en-US" dirty="0" smtClean="0"/>
              <a:t>, 0)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022E-16 L 0.00026 0.2729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1363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27292 L 2.08333E-7 1.11022E-1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1365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022E-16 L 2.08333E-7 -0.26968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495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0.26968 L 2.08333E-7 1.11022E-1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472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022E-16 L 0.15508 0.00278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47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508 0.00278 L 2.08333E-7 1.11022E-16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60" y="-139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022E-16 L -0.15768 0.00139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91" y="69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8" grpId="0"/>
      <p:bldP spid="28" grpId="1"/>
      <p:bldP spid="34" grpId="0"/>
      <p:bldP spid="35" grpId="0"/>
      <p:bldP spid="35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Бесконечность не предел</a:t>
            </a:r>
            <a:endParaRPr lang="ru-RU" dirty="0"/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4085353" y="2880153"/>
            <a:ext cx="0" cy="25113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/>
          <p:cNvCxnSpPr/>
          <p:nvPr/>
        </p:nvCxnSpPr>
        <p:spPr>
          <a:xfrm>
            <a:off x="4981871" y="2875332"/>
            <a:ext cx="0" cy="25161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/>
        </p:nvCxnSpPr>
        <p:spPr>
          <a:xfrm>
            <a:off x="3188465" y="3603800"/>
            <a:ext cx="26844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/>
          <p:cNvCxnSpPr/>
          <p:nvPr/>
        </p:nvCxnSpPr>
        <p:spPr>
          <a:xfrm>
            <a:off x="3188465" y="4500654"/>
            <a:ext cx="26844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Группа 7"/>
          <p:cNvGrpSpPr/>
          <p:nvPr/>
        </p:nvGrpSpPr>
        <p:grpSpPr>
          <a:xfrm>
            <a:off x="4013831" y="3540363"/>
            <a:ext cx="966418" cy="964166"/>
            <a:chOff x="6035041" y="2773680"/>
            <a:chExt cx="2069958" cy="2031592"/>
          </a:xfrm>
        </p:grpSpPr>
        <p:sp>
          <p:nvSpPr>
            <p:cNvPr id="9" name="Прямоугольник 8"/>
            <p:cNvSpPr/>
            <p:nvPr/>
          </p:nvSpPr>
          <p:spPr>
            <a:xfrm>
              <a:off x="6194919" y="2926676"/>
              <a:ext cx="1910080" cy="187859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Овал 9"/>
            <p:cNvSpPr/>
            <p:nvPr/>
          </p:nvSpPr>
          <p:spPr>
            <a:xfrm>
              <a:off x="6035041" y="2773680"/>
              <a:ext cx="299550" cy="2946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cxnSp>
        <p:nvCxnSpPr>
          <p:cNvPr id="11" name="Прямая со стрелкой 10"/>
          <p:cNvCxnSpPr/>
          <p:nvPr/>
        </p:nvCxnSpPr>
        <p:spPr>
          <a:xfrm>
            <a:off x="3187629" y="2751574"/>
            <a:ext cx="0" cy="2958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3187629" y="2751574"/>
            <a:ext cx="32759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/>
          <p:nvPr/>
        </p:nvCxnSpPr>
        <p:spPr>
          <a:xfrm>
            <a:off x="4981130" y="2726046"/>
            <a:ext cx="0" cy="680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/>
          <p:cNvCxnSpPr/>
          <p:nvPr/>
        </p:nvCxnSpPr>
        <p:spPr>
          <a:xfrm>
            <a:off x="4083757" y="2726046"/>
            <a:ext cx="0" cy="680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>
            <a:off x="3146611" y="3603046"/>
            <a:ext cx="71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>
            <a:off x="3146611" y="4499901"/>
            <a:ext cx="71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/>
          <p:nvPr/>
        </p:nvCxnSpPr>
        <p:spPr>
          <a:xfrm>
            <a:off x="3146611" y="5391458"/>
            <a:ext cx="27262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/>
          <p:nvPr/>
        </p:nvCxnSpPr>
        <p:spPr>
          <a:xfrm>
            <a:off x="5872904" y="2726046"/>
            <a:ext cx="0" cy="26654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703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59259E-6 L 0 -0.25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59259E-6 L 0.14622 -0.0018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05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59259E-6 L 0.00065 0.2592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129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59259E-6 L -0.14818 -0.00069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503986"/>
            <a:ext cx="3124200" cy="1857375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Мой игра </a:t>
            </a:r>
            <a:br>
              <a:rPr lang="ru-RU" b="1" dirty="0" smtClean="0"/>
            </a:br>
            <a:r>
              <a:rPr lang="ru-RU" b="1" dirty="0" smtClean="0"/>
              <a:t>для проекта</a:t>
            </a:r>
            <a:br>
              <a:rPr lang="ru-RU" b="1" dirty="0" smtClean="0"/>
            </a:br>
            <a:r>
              <a:rPr lang="ru-RU" b="1" dirty="0" err="1" smtClean="0">
                <a:solidFill>
                  <a:srgbClr val="FF0000"/>
                </a:solidFill>
              </a:rPr>
              <a:t>Яндекс.Лицей</a:t>
            </a:r>
            <a:endParaRPr lang="ru-RU" b="1" dirty="0">
              <a:solidFill>
                <a:srgbClr val="FF0000"/>
              </a:solidFill>
            </a:endParaRPr>
          </a:p>
        </p:txBody>
      </p:sp>
      <p:pic>
        <p:nvPicPr>
          <p:cNvPr id="4" name="2022-10-10 21-48-53_1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050"/>
                </p14:media>
              </p:ext>
            </p:extLst>
          </p:nvPr>
        </p:nvPicPr>
        <p:blipFill rotWithShape="1">
          <a:blip r:embed="rId4"/>
          <a:srcRect l="-1517" t="13321" r="24732" b="14005"/>
          <a:stretch>
            <a:fillRect/>
          </a:stretch>
        </p:blipFill>
        <p:spPr>
          <a:xfrm>
            <a:off x="3119438" y="85725"/>
            <a:ext cx="8755062" cy="6694488"/>
          </a:xfrm>
        </p:spPr>
      </p:pic>
    </p:spTree>
    <p:extLst>
      <p:ext uri="{BB962C8B-B14F-4D97-AF65-F5344CB8AC3E}">
        <p14:creationId xmlns:p14="http://schemas.microsoft.com/office/powerpoint/2010/main" val="3475809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367553"/>
            <a:ext cx="8596668" cy="1320800"/>
          </a:xfrm>
        </p:spPr>
        <p:txBody>
          <a:bodyPr/>
          <a:lstStyle/>
          <a:p>
            <a:r>
              <a:rPr lang="ru-RU" dirty="0" smtClean="0"/>
              <a:t>Итог</a:t>
            </a:r>
            <a:endParaRPr lang="ru-RU" dirty="0"/>
          </a:p>
        </p:txBody>
      </p:sp>
      <p:pic>
        <p:nvPicPr>
          <p:cNvPr id="4" name="2022-10-10 21-48-5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798" b="1798"/>
          <a:stretch/>
        </p:blipFill>
        <p:spPr>
          <a:xfrm>
            <a:off x="677334" y="1270000"/>
            <a:ext cx="8574087" cy="4822825"/>
          </a:xfrm>
        </p:spPr>
      </p:pic>
    </p:spTree>
    <p:extLst>
      <p:ext uri="{BB962C8B-B14F-4D97-AF65-F5344CB8AC3E}">
        <p14:creationId xmlns:p14="http://schemas.microsoft.com/office/powerpoint/2010/main" val="4061939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5574" y="670560"/>
            <a:ext cx="8596668" cy="1320800"/>
          </a:xfrm>
        </p:spPr>
        <p:txBody>
          <a:bodyPr/>
          <a:lstStyle/>
          <a:p>
            <a:r>
              <a:rPr lang="en-US" dirty="0" err="1" smtClean="0"/>
              <a:t>Pygame</a:t>
            </a:r>
            <a:endParaRPr lang="ru-RU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37935" y="2854960"/>
            <a:ext cx="3833706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3136054" y="833120"/>
            <a:ext cx="4846320" cy="1287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 smtClean="0">
                <a:solidFill>
                  <a:schemeClr val="accent1"/>
                </a:solidFill>
              </a:rPr>
              <a:t>Он помогает разработчикам создавать игры, позволяя быстро и удобно добавлять графику, музыку в приложения.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32960" y="3830320"/>
            <a:ext cx="421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chemeClr val="accent1"/>
                </a:solidFill>
              </a:rPr>
              <a:t>Вся магия начинается с этих строчек</a:t>
            </a:r>
            <a:endParaRPr lang="ru-RU" sz="28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184400" y="2412682"/>
            <a:ext cx="7048962" cy="345281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/>
            <a:r>
              <a:rPr lang="ru-RU" dirty="0" smtClean="0"/>
              <a:t>				</a:t>
            </a:r>
            <a:r>
              <a:rPr lang="en-US" dirty="0" smtClean="0"/>
              <a:t>			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Поверхность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0050" y="422276"/>
            <a:ext cx="8596668" cy="1320800"/>
          </a:xfrm>
          <a:ln>
            <a:noFill/>
          </a:ln>
        </p:spPr>
        <p:txBody>
          <a:bodyPr/>
          <a:lstStyle/>
          <a:p>
            <a:r>
              <a:rPr lang="ru-RU" dirty="0" smtClean="0"/>
              <a:t>Игровое поле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0050" y="1457325"/>
            <a:ext cx="8873952" cy="457200"/>
          </a:xfrm>
        </p:spPr>
        <p:txBody>
          <a:bodyPr/>
          <a:lstStyle/>
          <a:p>
            <a:r>
              <a:rPr lang="ru-RU" dirty="0" smtClean="0">
                <a:solidFill>
                  <a:schemeClr val="accent1"/>
                </a:solidFill>
              </a:rPr>
              <a:t>Для создания игрового поля нам нужно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6" name="Стрелка вниз 5"/>
          <p:cNvSpPr/>
          <p:nvPr/>
        </p:nvSpPr>
        <p:spPr>
          <a:xfrm>
            <a:off x="1981201" y="2463482"/>
            <a:ext cx="427990" cy="35623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Стрелка вправо 3"/>
          <p:cNvSpPr/>
          <p:nvPr/>
        </p:nvSpPr>
        <p:spPr>
          <a:xfrm>
            <a:off x="2072639" y="2307907"/>
            <a:ext cx="7311707" cy="352425"/>
          </a:xfrm>
          <a:prstGeom prst="rightArrow">
            <a:avLst>
              <a:gd name="adj1" fmla="val 33784"/>
              <a:gd name="adj2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4995275" y="1946361"/>
            <a:ext cx="1652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accent1"/>
                </a:solidFill>
              </a:rPr>
              <a:t>Ширина</a:t>
            </a:r>
            <a:r>
              <a:rPr lang="en-US" dirty="0" smtClean="0">
                <a:solidFill>
                  <a:schemeClr val="accent1"/>
                </a:solidFill>
              </a:rPr>
              <a:t> – X</a:t>
            </a:r>
            <a:r>
              <a:rPr lang="ru-RU" dirty="0" smtClean="0">
                <a:solidFill>
                  <a:schemeClr val="accent1"/>
                </a:solidFill>
              </a:rPr>
              <a:t> </a:t>
            </a:r>
            <a:endParaRPr lang="ru-RU" dirty="0" smtClean="0">
              <a:solidFill>
                <a:schemeClr val="accent1"/>
              </a:solidFill>
            </a:endParaRPr>
          </a:p>
          <a:p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599876" y="3954422"/>
            <a:ext cx="2140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/>
            <a:r>
              <a:rPr lang="ru-RU" dirty="0" smtClean="0">
                <a:solidFill>
                  <a:schemeClr val="tx2"/>
                </a:solidFill>
              </a:rPr>
              <a:t>Высота</a:t>
            </a:r>
            <a:r>
              <a:rPr lang="en-US" dirty="0" smtClean="0">
                <a:solidFill>
                  <a:schemeClr val="tx2"/>
                </a:solidFill>
              </a:rPr>
              <a:t> - Y</a:t>
            </a:r>
            <a:endParaRPr lang="ru-RU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30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  <p:bldP spid="11" grpId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Игровое поле. Код</a:t>
            </a:r>
            <a:endParaRPr lang="ru-RU" dirty="0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88832" y="3775511"/>
            <a:ext cx="7612135" cy="1192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Стрелка вниз 4"/>
          <p:cNvSpPr/>
          <p:nvPr/>
        </p:nvSpPr>
        <p:spPr>
          <a:xfrm>
            <a:off x="904240" y="3119120"/>
            <a:ext cx="365760" cy="7416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Стрелка вниз 5"/>
          <p:cNvSpPr/>
          <p:nvPr/>
        </p:nvSpPr>
        <p:spPr>
          <a:xfrm rot="18816208">
            <a:off x="1679383" y="2826026"/>
            <a:ext cx="465992" cy="1168280"/>
          </a:xfrm>
          <a:prstGeom prst="downArrow">
            <a:avLst>
              <a:gd name="adj1" fmla="val 25722"/>
              <a:gd name="adj2" fmla="val 50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трелка вниз 6"/>
          <p:cNvSpPr/>
          <p:nvPr/>
        </p:nvSpPr>
        <p:spPr>
          <a:xfrm rot="17330972">
            <a:off x="2760016" y="2329013"/>
            <a:ext cx="465992" cy="2209260"/>
          </a:xfrm>
          <a:prstGeom prst="downArrow">
            <a:avLst>
              <a:gd name="adj1" fmla="val 25722"/>
              <a:gd name="adj2" fmla="val 50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60400" y="2702560"/>
            <a:ext cx="2326640" cy="46166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400" b="1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КОНСТАНТЫ</a:t>
            </a:r>
            <a:endParaRPr lang="ru-RU" sz="24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ru-RU" dirty="0" smtClean="0"/>
              <a:t>Игровой цикл – «Ловец событий»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771649"/>
            <a:ext cx="8596668" cy="4269713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Примеры событий:</a:t>
            </a:r>
          </a:p>
          <a:p>
            <a:r>
              <a:rPr lang="ru-RU" dirty="0" smtClean="0"/>
              <a:t>Нажатие на верхнюю панель</a:t>
            </a:r>
          </a:p>
          <a:p>
            <a:endParaRPr lang="ru-RU" dirty="0" smtClean="0"/>
          </a:p>
          <a:p>
            <a:r>
              <a:rPr lang="ru-RU" dirty="0" smtClean="0"/>
              <a:t>Нажатие на кнопки клавиатуры</a:t>
            </a:r>
          </a:p>
          <a:p>
            <a:endParaRPr lang="ru-RU" dirty="0" smtClean="0"/>
          </a:p>
          <a:p>
            <a:r>
              <a:rPr lang="ru-RU" dirty="0" smtClean="0"/>
              <a:t>Взаимодействия с мышкой</a:t>
            </a:r>
          </a:p>
        </p:txBody>
      </p:sp>
    </p:spTree>
    <p:extLst>
      <p:ext uri="{BB962C8B-B14F-4D97-AF65-F5344CB8AC3E}">
        <p14:creationId xmlns:p14="http://schemas.microsoft.com/office/powerpoint/2010/main" val="119147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Игровой цикл. Код</a:t>
            </a:r>
            <a:endParaRPr lang="ru-RU" dirty="0"/>
          </a:p>
        </p:txBody>
      </p:sp>
      <p:pic>
        <p:nvPicPr>
          <p:cNvPr id="3077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932035" y="5297630"/>
            <a:ext cx="6015298" cy="6866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5633" y="1560830"/>
            <a:ext cx="8648102" cy="32245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939944" y="4774566"/>
            <a:ext cx="5999481" cy="627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2800"/>
          </a:xfrm>
        </p:spPr>
        <p:txBody>
          <a:bodyPr/>
          <a:lstStyle/>
          <a:p>
            <a:r>
              <a:rPr lang="ru-RU" dirty="0" smtClean="0"/>
              <a:t>Змея. Начало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416214" y="386081"/>
            <a:ext cx="5499946" cy="4375122"/>
          </a:xfrm>
        </p:spPr>
        <p:txBody>
          <a:bodyPr/>
          <a:lstStyle/>
          <a:p>
            <a:pPr>
              <a:buNone/>
            </a:pPr>
            <a:r>
              <a:rPr lang="ru-RU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Параметры одного кусочка </a:t>
            </a:r>
          </a:p>
          <a:p>
            <a:r>
              <a:rPr lang="ru-RU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Координаты левого верхнего угла кусочка</a:t>
            </a:r>
            <a:endParaRPr lang="en-US" dirty="0" smtClean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ru-RU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Голова или нет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Цвет этой части тела </a:t>
            </a:r>
            <a:br>
              <a:rPr lang="ru-RU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ru-RU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(выделим голову тёмным цветом)</a:t>
            </a:r>
          </a:p>
          <a:p>
            <a:pPr>
              <a:lnSpc>
                <a:spcPct val="150000"/>
              </a:lnSpc>
            </a:pP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402080" y="2804160"/>
            <a:ext cx="2956560" cy="299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/>
          </a:p>
        </p:txBody>
      </p:sp>
      <p:sp>
        <p:nvSpPr>
          <p:cNvPr id="5" name="Овал 4"/>
          <p:cNvSpPr/>
          <p:nvPr/>
        </p:nvSpPr>
        <p:spPr>
          <a:xfrm>
            <a:off x="1290319" y="2712719"/>
            <a:ext cx="229635" cy="2151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335280" y="2214879"/>
            <a:ext cx="3159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Координаты вот этой точки</a:t>
            </a:r>
            <a:endParaRPr lang="ru-RU" dirty="0"/>
          </a:p>
        </p:txBody>
      </p:sp>
      <p:cxnSp>
        <p:nvCxnSpPr>
          <p:cNvPr id="8" name="Скругленная соединительная линия 7"/>
          <p:cNvCxnSpPr/>
          <p:nvPr/>
        </p:nvCxnSpPr>
        <p:spPr>
          <a:xfrm>
            <a:off x="1046480" y="2560320"/>
            <a:ext cx="284480" cy="26416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367280" y="4003040"/>
            <a:ext cx="883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2">
                    <a:lumMod val="75000"/>
                  </a:schemeClr>
                </a:solidFill>
              </a:rPr>
              <a:t>ТЕЛО</a:t>
            </a:r>
            <a:endParaRPr lang="ru-RU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489804" y="2927830"/>
            <a:ext cx="2956560" cy="29972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ГОЛОВА</a:t>
            </a:r>
            <a:endParaRPr lang="ru-RU" dirty="0"/>
          </a:p>
        </p:txBody>
      </p:sp>
      <p:sp>
        <p:nvSpPr>
          <p:cNvPr id="15" name="TextBox 14"/>
          <p:cNvSpPr txBox="1"/>
          <p:nvPr/>
        </p:nvSpPr>
        <p:spPr>
          <a:xfrm>
            <a:off x="5212080" y="4145280"/>
            <a:ext cx="4135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Функция</a:t>
            </a:r>
            <a:r>
              <a:rPr lang="en-US" dirty="0" smtClean="0"/>
              <a:t> draw</a:t>
            </a:r>
            <a:r>
              <a:rPr lang="ru-RU" dirty="0" smtClean="0"/>
              <a:t> – рисует эту часть змеи на полотне 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0.0206 L 0.25 -0.020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 -0.0206 L 6.25E-7 -0.020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11" grpId="0"/>
      <p:bldP spid="9" grpId="0" animBg="1"/>
      <p:bldP spid="9" grpId="1" animBg="1"/>
      <p:bldP spid="9" grpId="2" animBg="1"/>
      <p:bldP spid="15" grpId="0"/>
    </p:bldLst>
  </p:timing>
</p:sld>
</file>

<file path=ppt/theme/theme1.xml><?xml version="1.0" encoding="utf-8"?>
<a:theme xmlns:a="http://schemas.openxmlformats.org/drawingml/2006/main" name="Аспект">
  <a:themeElements>
    <a:clrScheme name="Другая 3">
      <a:dk1>
        <a:sysClr val="windowText" lastClr="000000"/>
      </a:dk1>
      <a:lt1>
        <a:srgbClr val="63A537"/>
      </a:lt1>
      <a:dk2>
        <a:srgbClr val="455F51"/>
      </a:dk2>
      <a:lt2>
        <a:srgbClr val="99CB38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2353</TotalTime>
  <Words>164</Words>
  <Application>Microsoft Office PowerPoint</Application>
  <PresentationFormat>Широкоэкранный</PresentationFormat>
  <Paragraphs>38</Paragraphs>
  <Slides>12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Аспект</vt:lpstr>
      <vt:lpstr>Игра «Змейка»</vt:lpstr>
      <vt:lpstr>Мой игра  для проекта Яндекс.Лицей</vt:lpstr>
      <vt:lpstr>Итог</vt:lpstr>
      <vt:lpstr>Pygame</vt:lpstr>
      <vt:lpstr>Игровое поле</vt:lpstr>
      <vt:lpstr>Игровое поле. Код</vt:lpstr>
      <vt:lpstr>Игровой цикл – «Ловец событий»</vt:lpstr>
      <vt:lpstr>Игровой цикл. Код</vt:lpstr>
      <vt:lpstr>Змея. Начало</vt:lpstr>
      <vt:lpstr>Начало. Код</vt:lpstr>
      <vt:lpstr>Змея. Движение</vt:lpstr>
      <vt:lpstr>Бесконечность не предел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«Змейка»</dc:title>
  <dc:creator>user</dc:creator>
  <cp:lastModifiedBy>user</cp:lastModifiedBy>
  <cp:revision>39</cp:revision>
  <dcterms:created xsi:type="dcterms:W3CDTF">2022-10-10T17:36:47Z</dcterms:created>
  <dcterms:modified xsi:type="dcterms:W3CDTF">2022-10-14T08:00:09Z</dcterms:modified>
</cp:coreProperties>
</file>

<file path=docProps/thumbnail.jpeg>
</file>